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77" r:id="rId4"/>
    <p:sldId id="258" r:id="rId5"/>
    <p:sldId id="272" r:id="rId6"/>
    <p:sldId id="289" r:id="rId7"/>
    <p:sldId id="278" r:id="rId8"/>
    <p:sldId id="279" r:id="rId9"/>
    <p:sldId id="280" r:id="rId10"/>
    <p:sldId id="284" r:id="rId11"/>
    <p:sldId id="291" r:id="rId12"/>
    <p:sldId id="286" r:id="rId13"/>
    <p:sldId id="290" r:id="rId14"/>
    <p:sldId id="264" r:id="rId15"/>
    <p:sldId id="288" r:id="rId16"/>
    <p:sldId id="292" r:id="rId17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6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7"/>
    <p:restoredTop sz="93867"/>
  </p:normalViewPr>
  <p:slideViewPr>
    <p:cSldViewPr snapToGrid="0" snapToObjects="1">
      <p:cViewPr>
        <p:scale>
          <a:sx n="60" d="100"/>
          <a:sy n="60" d="100"/>
        </p:scale>
        <p:origin x="-1536" y="-1256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 majority of your websites are controlled via a web hosting panel called cPanel. Perhaps you use parts of it or maybe you don’t.</a:t>
            </a:r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 access file manager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9898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</a:t>
            </a:r>
            <a:r>
              <a:rPr lang="en-US" sz="3600" dirty="0"/>
              <a:t>do you backup and restore your website?</a:t>
            </a:r>
          </a:p>
        </p:txBody>
      </p:sp>
    </p:spTree>
    <p:extLst>
      <p:ext uri="{BB962C8B-B14F-4D97-AF65-F5344CB8AC3E}">
        <p14:creationId xmlns:p14="http://schemas.microsoft.com/office/powerpoint/2010/main" val="1807362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If you’re interested in knowing the answers to any of these questions, then....</a:t>
            </a:r>
          </a:p>
        </p:txBody>
      </p:sp>
    </p:spTree>
    <p:extLst>
      <p:ext uri="{BB962C8B-B14F-4D97-AF65-F5344CB8AC3E}">
        <p14:creationId xmlns:p14="http://schemas.microsoft.com/office/powerpoint/2010/main" val="1932822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This video series will show you a more in-depth view of the features that cPanel provides and how you can take your website to the next level, as well as protect your website business. </a:t>
            </a: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004" y="2060904"/>
            <a:ext cx="5730919" cy="4080038"/>
          </a:xfrm>
        </p:spPr>
        <p:txBody>
          <a:bodyPr>
            <a:norm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/>
              <a:t>Video #1: </a:t>
            </a:r>
            <a:r>
              <a:rPr lang="en-PH" sz="2400" dirty="0" smtClean="0"/>
              <a:t>Introduction </a:t>
            </a:r>
            <a:r>
              <a:rPr lang="en-PH" sz="2400" dirty="0" smtClean="0"/>
              <a:t>to cPanel</a:t>
            </a:r>
            <a:endParaRPr lang="en-PH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#2: </a:t>
            </a:r>
            <a:r>
              <a:rPr lang="en-US" sz="2400" dirty="0" smtClean="0"/>
              <a:t>Video Tutorials Feature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#3: </a:t>
            </a:r>
            <a:r>
              <a:rPr lang="en-PH" sz="2400" dirty="0" smtClean="0"/>
              <a:t>How To Create And Insert Data Into </a:t>
            </a:r>
            <a:r>
              <a:rPr lang="en-US" sz="2400" dirty="0" smtClean="0"/>
              <a:t>MySQL Database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#4: </a:t>
            </a:r>
            <a:r>
              <a:rPr lang="en-PH" sz="2400" dirty="0" smtClean="0"/>
              <a:t>How To Use </a:t>
            </a:r>
            <a:r>
              <a:rPr lang="en-US" sz="2400" dirty="0" err="1" smtClean="0"/>
              <a:t>Awstats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#5: What </a:t>
            </a:r>
            <a:r>
              <a:rPr lang="en-US" sz="2400" dirty="0" err="1" smtClean="0"/>
              <a:t>Softaculous</a:t>
            </a:r>
            <a:r>
              <a:rPr lang="en-US" sz="2400" dirty="0" smtClean="0"/>
              <a:t> Is And How To Use It</a:t>
            </a:r>
            <a:endParaRPr lang="en-US" sz="2400" dirty="0"/>
          </a:p>
          <a:p>
            <a:pPr marL="525600" lvl="1" indent="-284400">
              <a:buFont typeface="Arial"/>
              <a:buChar char="•"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23" y="2037827"/>
            <a:ext cx="5132096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/>
              <a:t>Video </a:t>
            </a:r>
            <a:r>
              <a:rPr lang="en-PH" dirty="0" smtClean="0"/>
              <a:t>#6: </a:t>
            </a:r>
            <a:r>
              <a:rPr lang="en-US" dirty="0" smtClean="0"/>
              <a:t>How To Set Up Error and Redirect Pages</a:t>
            </a:r>
            <a:endParaRPr lang="en-PH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#7: </a:t>
            </a:r>
            <a:r>
              <a:rPr lang="en-US" dirty="0" smtClean="0"/>
              <a:t>How To Use File Manager Effectively</a:t>
            </a:r>
            <a:endParaRPr lang="en-US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#8: </a:t>
            </a:r>
            <a:r>
              <a:rPr lang="en-US" dirty="0" smtClean="0"/>
              <a:t>Email Authentication</a:t>
            </a:r>
            <a:endParaRPr lang="en-PH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#9: </a:t>
            </a:r>
            <a:r>
              <a:rPr lang="en-US" dirty="0" smtClean="0"/>
              <a:t>How To Back Up and Restore Your Websites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/>
              <a:t>You see... whether you are a new or old website owner, I guarantee that you'll gain some great information from this simple and easy-to-understand video series.</a:t>
            </a:r>
          </a:p>
        </p:txBody>
      </p:sp>
    </p:spTree>
    <p:extLst>
      <p:ext uri="{BB962C8B-B14F-4D97-AF65-F5344CB8AC3E}">
        <p14:creationId xmlns:p14="http://schemas.microsoft.com/office/powerpoint/2010/main" val="348710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YOU DON'T HAVE TO WAIT. YOU CAN VIEW THIS VIDEO IMMEDIATELY AFTER YOUR PURCHASE, SO YOU DON'T HAVE TO WAIT UNTIL I WAKE UP OR EVEN IF I'M SLEEPING, YOU CAN STILL DOWNLOAD IT INSTANTLY.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886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 point is that this panel can help your operations and protect your website more efficiently, but oftentimes it goes unnoticed. It becomes underutilized, or not even used.</a:t>
            </a:r>
          </a:p>
        </p:txBody>
      </p:sp>
    </p:spTree>
    <p:extLst>
      <p:ext uri="{BB962C8B-B14F-4D97-AF65-F5344CB8AC3E}">
        <p14:creationId xmlns:p14="http://schemas.microsoft.com/office/powerpoint/2010/main" val="192872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So, the question is, "How you can you use </a:t>
            </a:r>
            <a:r>
              <a:rPr lang="en-US" sz="3600" dirty="0" err="1"/>
              <a:t>cPanel's</a:t>
            </a:r>
            <a:r>
              <a:rPr lang="en-US" sz="3600" dirty="0"/>
              <a:t> bigger features to take your website to the next level?”</a:t>
            </a:r>
          </a:p>
        </p:txBody>
      </p:sp>
    </p:spTree>
    <p:extLst>
      <p:ext uri="{BB962C8B-B14F-4D97-AF65-F5344CB8AC3E}">
        <p14:creationId xmlns:p14="http://schemas.microsoft.com/office/powerpoint/2010/main" val="257437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your protect your content without needing another fancy script?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39738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your protect your email?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1041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 install WordPress and other software apps with a few clicks of your mouse?</a:t>
            </a:r>
            <a:r>
              <a:rPr lang="en-US" sz="3600" dirty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52139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 create a MySQL database or copy it to another site?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738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 use </a:t>
            </a:r>
            <a:r>
              <a:rPr lang="en-US" sz="3600" dirty="0" err="1"/>
              <a:t>Awstats</a:t>
            </a:r>
            <a:r>
              <a:rPr lang="en-US" sz="3600" dirty="0"/>
              <a:t> to improve your traffic quality and website?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94410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How do you redirect your error pages to any page of your site so you don't lose out on traffic?</a:t>
            </a:r>
            <a:r>
              <a:rPr lang="en-US" sz="3600" dirty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3839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402</Words>
  <Application>Microsoft Macintosh PowerPoint</Application>
  <PresentationFormat>Custom</PresentationFormat>
  <Paragraphs>25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majority of your websites are controlled via a web hosting panel called cPanel. Perhaps you use parts of it or maybe you don’t.</vt:lpstr>
      <vt:lpstr>The point is that this panel can help your operations and protect your website more efficiently, but oftentimes it goes unnoticed. It becomes underutilized, or not even used.</vt:lpstr>
      <vt:lpstr>So, the question is, "How you can you use cPanel's bigger features to take your website to the next level?”</vt:lpstr>
      <vt:lpstr>How do your protect your content without needing another fancy script? </vt:lpstr>
      <vt:lpstr>How do your protect your email? </vt:lpstr>
      <vt:lpstr>How do you install WordPress and other software apps with a few clicks of your mouse? </vt:lpstr>
      <vt:lpstr>How do you create a MySQL database or copy it to another site? </vt:lpstr>
      <vt:lpstr>How do you use Awstats to improve your traffic quality and website? </vt:lpstr>
      <vt:lpstr>How do you redirect your error pages to any page of your site so you don't lose out on traffic? </vt:lpstr>
      <vt:lpstr>How do you access file manager?</vt:lpstr>
      <vt:lpstr>How do you backup and restore your website?</vt:lpstr>
      <vt:lpstr>If you’re interested in knowing the answers to any of these questions, then....</vt:lpstr>
      <vt:lpstr>This video series will show you a more in-depth view of the features that cPanel provides and how you can take your website to the next level, as well as protect your website business. </vt:lpstr>
      <vt:lpstr>PowerPoint Presentation</vt:lpstr>
      <vt:lpstr>You see... whether you are a new or old website owner, I guarantee that you'll gain some great information from this simple and easy-to-understand video series.</vt:lpstr>
      <vt:lpstr>YOU DON'T HAVE TO WAIT. YOU CAN VIEW THIS VIDEO IMMEDIATELY AFTER YOUR PURCHASE, SO YOU DON'T HAVE TO WAIT UNTIL I WAKE UP OR EVEN IF I'M SLEEPING, YOU CAN STILL DOWNLOAD IT INSTANTLY.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Sandy Mendoza</cp:lastModifiedBy>
  <cp:revision>23</cp:revision>
  <dcterms:created xsi:type="dcterms:W3CDTF">2015-08-03T20:24:17Z</dcterms:created>
  <dcterms:modified xsi:type="dcterms:W3CDTF">2017-12-29T23:43:03Z</dcterms:modified>
</cp:coreProperties>
</file>